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25" r:id="rId2"/>
    <p:sldId id="326" r:id="rId3"/>
    <p:sldId id="328" r:id="rId4"/>
    <p:sldId id="327" r:id="rId5"/>
    <p:sldId id="329" r:id="rId6"/>
    <p:sldId id="331" r:id="rId7"/>
    <p:sldId id="332" r:id="rId8"/>
    <p:sldId id="333" r:id="rId9"/>
    <p:sldId id="334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57FC7C-2808-45E5-90B0-DF3278A863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FB1586-2B77-45C1-9967-9B36EAADBD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2/6/2022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2DA44-BAAC-4FE0-917B-9AA4D470AD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E601AB-B4FD-4FCE-907F-80334895D5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301ED-F9DD-430D-AFC5-3C4C5999BC38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2888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2/6/2022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78435-634E-4AB4-8B18-0F370BF2D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136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" y="1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3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9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5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64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3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8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7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2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7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0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" y="1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986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906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Psalms of Praise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100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58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February 6, 2022</a:t>
            </a:r>
          </a:p>
        </p:txBody>
      </p:sp>
    </p:spTree>
    <p:extLst>
      <p:ext uri="{BB962C8B-B14F-4D97-AF65-F5344CB8AC3E}">
        <p14:creationId xmlns:p14="http://schemas.microsoft.com/office/powerpoint/2010/main" val="85944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C36-B6F8-409C-94D6-A6C4FFB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121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100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C614-9999-4E3C-AFD6-3FFBFB9E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" y="1342226"/>
            <a:ext cx="8888102" cy="532453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u="sng" dirty="0"/>
              <a:t>Psalms 100:1-3 – God Is To Be Praised</a:t>
            </a:r>
            <a:r>
              <a:rPr lang="en-US" sz="2800" b="1" dirty="0"/>
              <a:t>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1 </a:t>
            </a:r>
            <a:r>
              <a:rPr lang="en-US" sz="2400" i="1" dirty="0"/>
              <a:t>“</a:t>
            </a:r>
            <a:r>
              <a:rPr lang="en-US" sz="2400" b="1" i="1" dirty="0"/>
              <a:t>Make a joyful noise unto Jehovah, all ye lands.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2 Serve Jehovah with gladness: come before his presence with singing.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NOTE: Deuteronomy 12:11-12 and 28:47-48; Malachi 1; cf. Psalms 95:2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/>
              <a:t>Psalms 122:1, </a:t>
            </a:r>
            <a:r>
              <a:rPr lang="en-US" sz="2400" i="1" dirty="0"/>
              <a:t>“</a:t>
            </a:r>
            <a:r>
              <a:rPr lang="en-US" sz="2400" b="1" i="1" dirty="0"/>
              <a:t>I was glad when they said unto me, let us go unto the house of Jehovah</a:t>
            </a:r>
            <a:r>
              <a:rPr lang="en-US" sz="2400" i="1" dirty="0"/>
              <a:t>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3 </a:t>
            </a:r>
            <a:r>
              <a:rPr lang="en-US" sz="2400" b="1" i="1" u="sng" dirty="0"/>
              <a:t>Know ye that Jehovah, he is God</a:t>
            </a:r>
            <a:r>
              <a:rPr lang="en-US" sz="2400" b="1" i="1" dirty="0"/>
              <a:t>: it is he that hath made us, and we are his; we are his people, and the sheep of his pasture</a:t>
            </a:r>
            <a:r>
              <a:rPr lang="en-US" sz="2400" i="1" dirty="0"/>
              <a:t>.”</a:t>
            </a:r>
            <a:r>
              <a:rPr lang="en-US" sz="2400" b="1" dirty="0"/>
              <a:t> </a:t>
            </a:r>
            <a:br>
              <a:rPr lang="en-US" sz="2400" b="1" dirty="0"/>
            </a:br>
            <a:r>
              <a:rPr lang="en-US" sz="2400" b="1" dirty="0"/>
              <a:t>cf. Psalms 95:7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400" dirty="0"/>
              <a:t>The psalm is based on the unity of the human race; on the fact that there is one God and Father of all, and one great family on earth.</a:t>
            </a:r>
            <a:br>
              <a:rPr lang="en-US" sz="2400" dirty="0"/>
            </a:br>
            <a:r>
              <a:rPr lang="en-US" sz="2400" dirty="0"/>
              <a:t>(cf. Acts 17:26)</a:t>
            </a:r>
          </a:p>
        </p:txBody>
      </p:sp>
    </p:spTree>
    <p:extLst>
      <p:ext uri="{BB962C8B-B14F-4D97-AF65-F5344CB8AC3E}">
        <p14:creationId xmlns:p14="http://schemas.microsoft.com/office/powerpoint/2010/main" val="25641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C36-B6F8-409C-94D6-A6C4FFB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100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C614-9999-4E3C-AFD6-3FFBFB9E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417640"/>
            <a:ext cx="8946037" cy="5090624"/>
          </a:xfrm>
        </p:spPr>
        <p:txBody>
          <a:bodyPr wrap="square">
            <a:spAutoFit/>
          </a:bodyPr>
          <a:lstStyle/>
          <a:p>
            <a:r>
              <a:rPr lang="en-US" sz="2800" dirty="0"/>
              <a:t>This completes a group (95-100). Not a mournful note in the Psalm. Contrast Psalms 88.</a:t>
            </a:r>
          </a:p>
          <a:p>
            <a:r>
              <a:rPr lang="en-US" sz="2800" dirty="0"/>
              <a:t>The call in verse 1 sounds like Psalms 98:4, 6; 66:1. All lands, or rather all men, belonging to the earth’s population.</a:t>
            </a:r>
          </a:p>
          <a:p>
            <a:r>
              <a:rPr lang="en-US" sz="2800" dirty="0"/>
              <a:t>Let all the nations know that Jehovah is the true God (Psalms 33:6-9). The idols are vanity (Psalms 115; Isaiah 44:9-20). They have no claim to worship; but God is the Creator of all, and is entitled to universal adoration.</a:t>
            </a:r>
          </a:p>
          <a:p>
            <a:r>
              <a:rPr lang="en-US" sz="2800" dirty="0"/>
              <a:t>Every created thing, therefore, is a proof of the existence of God; the immensity of the universe is an illustration of the greatness of His power (Romans 1:18ff).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633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C36-B6F8-409C-94D6-A6C4FFB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100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C614-9999-4E3C-AFD6-3FFBFB9E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795" y="1417640"/>
            <a:ext cx="8553450" cy="366254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u="sng" dirty="0"/>
              <a:t>Psalms 100:4-5 – Why God Is To Be Praised!</a:t>
            </a:r>
          </a:p>
          <a:p>
            <a:pPr marL="0" indent="0">
              <a:buNone/>
            </a:pPr>
            <a:r>
              <a:rPr lang="en-US" sz="2400" b="1" i="1" dirty="0"/>
              <a:t>4 </a:t>
            </a:r>
            <a:r>
              <a:rPr lang="en-US" sz="2400" i="1" dirty="0"/>
              <a:t>“</a:t>
            </a:r>
            <a:r>
              <a:rPr lang="en-US" sz="2400" b="1" i="1" dirty="0"/>
              <a:t>Enter into his gates with thanksgiving, and into his courts with praise: give thanks unto him, and bless his name</a:t>
            </a:r>
            <a:r>
              <a:rPr lang="en-US" sz="2400" i="1" dirty="0"/>
              <a:t>.”</a:t>
            </a:r>
          </a:p>
          <a:p>
            <a:r>
              <a:rPr lang="en-US" sz="2800" dirty="0"/>
              <a:t>The “courts” were literally the open spaces which surrounded the tabernacle or temple.</a:t>
            </a:r>
          </a:p>
          <a:p>
            <a:r>
              <a:rPr lang="en-US" sz="2800" dirty="0"/>
              <a:t>Give Thanks to HIM.</a:t>
            </a:r>
            <a:br>
              <a:rPr lang="en-US" sz="2800" dirty="0"/>
            </a:br>
            <a:r>
              <a:rPr lang="en-US" sz="2800" b="1" dirty="0"/>
              <a:t>Psalms 50:14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Offer unto God the sacrifice of thanksgiving; and pay thy vows unto the Most High</a:t>
            </a:r>
            <a:r>
              <a:rPr lang="en-US" sz="2800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4820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C36-B6F8-409C-94D6-A6C4FFB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100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C614-9999-4E3C-AFD6-3FFBFB9E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143000"/>
            <a:ext cx="8878675" cy="5632311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/>
              <a:t>Psalms 100:4-5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4</a:t>
            </a:r>
            <a:r>
              <a:rPr lang="en-US" sz="2400" i="1" dirty="0"/>
              <a:t> “</a:t>
            </a:r>
            <a:r>
              <a:rPr lang="en-US" sz="2400" b="1" i="1" dirty="0"/>
              <a:t>Enter into his gates with thanksgiving, and into his courts with praise: give thanks unto him, and bless his name</a:t>
            </a:r>
            <a:r>
              <a:rPr lang="en-US" sz="2400" i="1" dirty="0"/>
              <a:t>.”</a:t>
            </a:r>
            <a:r>
              <a:rPr lang="en-US" sz="2400" dirty="0"/>
              <a:t> (Psalms 18:49; 30:12; Luke 17:16 )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5</a:t>
            </a:r>
            <a:r>
              <a:rPr lang="en-US" sz="2400" i="1" dirty="0"/>
              <a:t> “</a:t>
            </a:r>
            <a:r>
              <a:rPr lang="en-US" sz="2400" b="1" i="1" u="sng" dirty="0"/>
              <a:t>For Jehovah is good; His lovingkindness (endureth) for ever, and his faithfulness unto all generations</a:t>
            </a:r>
            <a:r>
              <a:rPr lang="en-US" sz="2400" i="1" dirty="0"/>
              <a:t>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God’s moral character established: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(1) His benevolence.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400" dirty="0"/>
              <a:t>(2) His mercy. Without mercy, man could have no hope. A sinner has no claim on God, and all his hope must be derived from God’s infinite/everlasting compassion.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(3) His truth.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400" dirty="0"/>
              <a:t>(a) 	He is a God of truth.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400" dirty="0"/>
              <a:t>(b) 	His truth endures, or that in all generations He shows himself 	to be faithful to his promises.</a:t>
            </a:r>
          </a:p>
        </p:txBody>
      </p:sp>
    </p:spTree>
    <p:extLst>
      <p:ext uri="{BB962C8B-B14F-4D97-AF65-F5344CB8AC3E}">
        <p14:creationId xmlns:p14="http://schemas.microsoft.com/office/powerpoint/2010/main" val="275109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906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Psalms of Praise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139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58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February 6, 2022</a:t>
            </a:r>
          </a:p>
        </p:txBody>
      </p:sp>
    </p:spTree>
    <p:extLst>
      <p:ext uri="{BB962C8B-B14F-4D97-AF65-F5344CB8AC3E}">
        <p14:creationId xmlns:p14="http://schemas.microsoft.com/office/powerpoint/2010/main" val="3159957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E8BC-C36A-4401-BD50-8058838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139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C71A-C546-4B3B-A98B-4A936BE89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393338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A song of praise. For God’s omniscience and omnipresence, and a supplication to God that grows of this recognition of His greatness.</a:t>
            </a:r>
          </a:p>
          <a:p>
            <a:pPr marL="0" indent="0">
              <a:buNone/>
            </a:pPr>
            <a:r>
              <a:rPr lang="en-US" dirty="0"/>
              <a:t>1.	The omniscience of God. Verses 1-6</a:t>
            </a:r>
          </a:p>
          <a:p>
            <a:pPr marL="0" indent="0">
              <a:buNone/>
            </a:pPr>
            <a:r>
              <a:rPr lang="en-US" dirty="0"/>
              <a:t>2.	The omnipresence of God. Verses 7-12</a:t>
            </a:r>
          </a:p>
          <a:p>
            <a:pPr marL="0" indent="0">
              <a:buNone/>
            </a:pPr>
            <a:r>
              <a:rPr lang="en-US" dirty="0"/>
              <a:t>3.	The omnipotence of God. Verses 13-18</a:t>
            </a:r>
          </a:p>
          <a:p>
            <a:pPr marL="0" indent="0">
              <a:buNone/>
            </a:pPr>
            <a:r>
              <a:rPr lang="en-US" dirty="0"/>
              <a:t>4.	A supplication to God. Verses 19-24</a:t>
            </a:r>
          </a:p>
        </p:txBody>
      </p:sp>
    </p:spTree>
    <p:extLst>
      <p:ext uri="{BB962C8B-B14F-4D97-AF65-F5344CB8AC3E}">
        <p14:creationId xmlns:p14="http://schemas.microsoft.com/office/powerpoint/2010/main" val="319450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E8BC-C36A-4401-BD50-8058838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90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139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C71A-C546-4B3B-A98B-4A936BE89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2" y="1179344"/>
            <a:ext cx="9077326" cy="5533823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1.	The omniscience of God. Verses 1-6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i="1" dirty="0"/>
              <a:t>1 O Jehovah, thou hast searched me, and known (me)</a:t>
            </a:r>
            <a:r>
              <a:rPr lang="en-US" sz="2400" i="1" dirty="0"/>
              <a:t>.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(cf. Psalms 44:21)</a:t>
            </a:r>
          </a:p>
          <a:p>
            <a:pPr marL="0" indent="0">
              <a:buNone/>
            </a:pPr>
            <a:r>
              <a:rPr lang="en-US" sz="2400" b="1" i="1" dirty="0"/>
              <a:t>2 Thou knowest my downsitting and mine uprising; Thou understandest my thought afar off</a:t>
            </a:r>
            <a:r>
              <a:rPr lang="en-US" sz="2400" i="1" dirty="0"/>
              <a:t>.</a:t>
            </a:r>
            <a:r>
              <a:rPr lang="en-US" sz="2400" dirty="0"/>
              <a:t> (cf. Genesis 6:5; Psalms 94:11)</a:t>
            </a:r>
          </a:p>
          <a:p>
            <a:pPr marL="0" indent="0">
              <a:buNone/>
            </a:pPr>
            <a:r>
              <a:rPr lang="en-US" sz="2400" b="1" i="1" dirty="0"/>
              <a:t>3 Thou searchest out my path and my lying down, and art acquainted with all my ways</a:t>
            </a:r>
            <a:r>
              <a:rPr lang="en-US" sz="2400" i="1" dirty="0"/>
              <a:t>.</a:t>
            </a:r>
            <a:r>
              <a:rPr lang="en-US" sz="2400" dirty="0"/>
              <a:t> (Isaiah 30:28; Amos 9:9; Luke 22:31)</a:t>
            </a:r>
          </a:p>
          <a:p>
            <a:pPr marL="0" indent="0">
              <a:buNone/>
            </a:pPr>
            <a:r>
              <a:rPr lang="en-US" sz="2400" b="1" i="1" dirty="0"/>
              <a:t>4 For there is not a word in my tongue, but, lo, O Jehovah, thou knowest it altogether</a:t>
            </a:r>
            <a:r>
              <a:rPr lang="en-US" sz="2400" i="1" dirty="0"/>
              <a:t>.</a:t>
            </a:r>
            <a:r>
              <a:rPr lang="en-US" sz="2400" dirty="0"/>
              <a:t> (cf. Matthew 12:37)</a:t>
            </a:r>
          </a:p>
          <a:p>
            <a:pPr marL="0" indent="0">
              <a:buNone/>
            </a:pPr>
            <a:r>
              <a:rPr lang="en-US" sz="2400" b="1" i="1" dirty="0"/>
              <a:t>5 Thou hast beset me behind and before, and laid thy hand upon me</a:t>
            </a:r>
            <a:r>
              <a:rPr lang="en-US" sz="2400" i="1" dirty="0"/>
              <a:t>.</a:t>
            </a:r>
          </a:p>
          <a:p>
            <a:pPr marL="0" indent="0">
              <a:buNone/>
            </a:pPr>
            <a:r>
              <a:rPr lang="en-US" sz="2400" b="1" i="1" dirty="0"/>
              <a:t>6 (Such) knowledge is too wonderful for me; it is high, I cannot attain unto it</a:t>
            </a:r>
            <a:r>
              <a:rPr lang="en-US" sz="2400" i="1" dirty="0"/>
              <a:t>.</a:t>
            </a:r>
            <a:r>
              <a:rPr lang="en-US" sz="2400" dirty="0"/>
              <a:t> (cf. Psalms 8)</a:t>
            </a:r>
          </a:p>
        </p:txBody>
      </p:sp>
    </p:spTree>
    <p:extLst>
      <p:ext uri="{BB962C8B-B14F-4D97-AF65-F5344CB8AC3E}">
        <p14:creationId xmlns:p14="http://schemas.microsoft.com/office/powerpoint/2010/main" val="1354333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E8BC-C36A-4401-BD50-8058838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139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C71A-C546-4B3B-A98B-4A936BE89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4" y="1151134"/>
            <a:ext cx="8601075" cy="568155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2.	The omnipresence of God. Verses 7-12</a:t>
            </a:r>
          </a:p>
          <a:p>
            <a:pPr marL="0" indent="0">
              <a:buNone/>
            </a:pPr>
            <a:r>
              <a:rPr lang="en-US" sz="2400" b="1" i="1" dirty="0"/>
              <a:t>7</a:t>
            </a:r>
            <a:r>
              <a:rPr lang="en-US" sz="2400" i="1" dirty="0"/>
              <a:t> “</a:t>
            </a:r>
            <a:r>
              <a:rPr lang="en-US" sz="2400" b="1" i="1" dirty="0"/>
              <a:t>Whither shall I go from thy Spirit? Or whither shall I flee from thy presence?</a:t>
            </a:r>
            <a:r>
              <a:rPr lang="en-US" sz="2400" dirty="0"/>
              <a:t> (cf. John 4:24)</a:t>
            </a:r>
          </a:p>
          <a:p>
            <a:pPr marL="0" indent="0">
              <a:buNone/>
            </a:pPr>
            <a:r>
              <a:rPr lang="en-US" sz="2400" b="1" i="1" dirty="0"/>
              <a:t>8 If I ascend up into </a:t>
            </a:r>
            <a:r>
              <a:rPr lang="en-US" sz="2400" b="1" i="1" u="sng" dirty="0"/>
              <a:t>heaven</a:t>
            </a:r>
            <a:r>
              <a:rPr lang="en-US" sz="2400" b="1" i="1" dirty="0"/>
              <a:t> (Original - </a:t>
            </a:r>
            <a:r>
              <a:rPr lang="en-US" sz="2400" i="1" dirty="0"/>
              <a:t>“</a:t>
            </a:r>
            <a:r>
              <a:rPr lang="en-US" sz="2400" b="1" i="1" dirty="0"/>
              <a:t>heavens</a:t>
            </a:r>
            <a:r>
              <a:rPr lang="en-US" sz="2400" i="1" dirty="0"/>
              <a:t>,”</a:t>
            </a:r>
            <a:r>
              <a:rPr lang="en-US" sz="2400" b="1" i="1" dirty="0"/>
              <a:t>) , thou art there: if I make my bed in </a:t>
            </a:r>
            <a:r>
              <a:rPr lang="en-US" sz="2400" b="1" i="1" u="sng" dirty="0"/>
              <a:t>Sheol</a:t>
            </a:r>
            <a:r>
              <a:rPr lang="en-US" sz="2400" b="1" i="1" dirty="0"/>
              <a:t>, behold, thou art there</a:t>
            </a:r>
            <a:r>
              <a:rPr lang="en-US" sz="2400" i="1" dirty="0"/>
              <a:t>.”</a:t>
            </a:r>
          </a:p>
          <a:p>
            <a:pPr marL="0" indent="0">
              <a:buNone/>
            </a:pPr>
            <a:r>
              <a:rPr lang="en-US" sz="2400" dirty="0"/>
              <a:t>“</a:t>
            </a:r>
            <a:r>
              <a:rPr lang="en-US" sz="2400" b="1" dirty="0"/>
              <a:t>Heavens</a:t>
            </a:r>
            <a:r>
              <a:rPr lang="en-US" sz="2400" dirty="0"/>
              <a:t>”</a:t>
            </a:r>
            <a:r>
              <a:rPr lang="en-US" sz="2400" b="1" dirty="0"/>
              <a:t> – Genesis 1</a:t>
            </a:r>
          </a:p>
          <a:p>
            <a:pPr marL="0" indent="0">
              <a:buNone/>
            </a:pPr>
            <a:r>
              <a:rPr lang="en-US" sz="2400" i="1" dirty="0"/>
              <a:t>“</a:t>
            </a:r>
            <a:r>
              <a:rPr lang="en-US" sz="2400" b="1" i="1" dirty="0"/>
              <a:t>Sheol</a:t>
            </a:r>
            <a:r>
              <a:rPr lang="en-US" sz="2400" i="1" dirty="0"/>
              <a:t>”</a:t>
            </a:r>
            <a:r>
              <a:rPr lang="en-US" sz="2400" b="1" i="1" dirty="0"/>
              <a:t> – </a:t>
            </a:r>
            <a:r>
              <a:rPr lang="en-US" sz="2400" dirty="0"/>
              <a:t>“Into ‘sheol,’ Korah, Dathan, and Abiram went down alive (Num 16:30,33). In ‘sheol’ the body is corrupted and consumed by worms (Job 17:13-14; Ps 16:10; 49:14). They that rest together in the dust are said ‘to go down to the bars, or strong gates of sheol’ (Job 17:16). In ‘sheol’ there is no knowledge, nor can any praise God or give thanks there (Ps 6:5; Eccl 9:10; Isa 38:10-11). ‘Sheol’ and the pit, death and corruption, are synonymous (Ps 16:10; 89:48; Prov 1:12; 7:27; </a:t>
            </a:r>
            <a:r>
              <a:rPr lang="en-US" sz="2400" dirty="0" err="1"/>
              <a:t>Ezek</a:t>
            </a:r>
            <a:r>
              <a:rPr lang="en-US" sz="2400" dirty="0"/>
              <a:t> 31:16; Hos 13:14).” </a:t>
            </a:r>
            <a:r>
              <a:rPr lang="en-US" sz="2000" dirty="0"/>
              <a:t>(Barnes’ Notes)</a:t>
            </a:r>
          </a:p>
        </p:txBody>
      </p:sp>
    </p:spTree>
    <p:extLst>
      <p:ext uri="{BB962C8B-B14F-4D97-AF65-F5344CB8AC3E}">
        <p14:creationId xmlns:p14="http://schemas.microsoft.com/office/powerpoint/2010/main" val="4605239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1016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Garamond</vt:lpstr>
      <vt:lpstr>Times New Roman</vt:lpstr>
      <vt:lpstr>Wingdings</vt:lpstr>
      <vt:lpstr>Theme1</vt:lpstr>
      <vt:lpstr>Studying the Psalms “Psalms of Praise”  Psalms 100</vt:lpstr>
      <vt:lpstr>Psalms 100 – A Psalm of Praise</vt:lpstr>
      <vt:lpstr>Psalms 100 – A Psalm of Praise</vt:lpstr>
      <vt:lpstr>Psalms 100 – A Psalm of Praise</vt:lpstr>
      <vt:lpstr>Psalms 100 – A Psalm of Praise</vt:lpstr>
      <vt:lpstr>Studying the Psalms “Psalms of Praise”  Psalms 139</vt:lpstr>
      <vt:lpstr>Psalms 139 – A Psalm of Praise</vt:lpstr>
      <vt:lpstr>Psalms 139 – A Psalm of Praise</vt:lpstr>
      <vt:lpstr>Psalms 139 – A Psalm of Praise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“Psalms of Praise”  Psalms 100</dc:title>
  <dc:creator>mgalloway2715@gmail.com</dc:creator>
  <cp:lastModifiedBy>Richard Lidh</cp:lastModifiedBy>
  <cp:revision>7</cp:revision>
  <cp:lastPrinted>2022-02-12T06:35:49Z</cp:lastPrinted>
  <dcterms:created xsi:type="dcterms:W3CDTF">2022-02-06T15:14:59Z</dcterms:created>
  <dcterms:modified xsi:type="dcterms:W3CDTF">2022-02-12T06:36:13Z</dcterms:modified>
</cp:coreProperties>
</file>